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atrick Han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84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225998"/>
            <a:ext cx="6326981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Phân Tích Dự Đoán Bệnh Tiểu Đường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21338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Sử dụng dữ liệu Pima Indian Diabetes Dataset để xây dựng mô hình dự đoán bệnh tiểu đường dựa trên các chỉ số y tế cơ bản.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01234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Kết Luận &amp; Khuyến Nghị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288619"/>
            <a:ext cx="3584496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3557" y="2288619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1232773" y="25659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Vấn Đề Chính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32773" y="3022640"/>
            <a:ext cx="293846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Mô hình KNN hiện tại quá thiên vị lớp người khỏe mạnh, bỏ sót nhiều ca mắc bệnh tiểu đường.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349" y="2288619"/>
            <a:ext cx="3584615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64869" y="2288619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10" name="Text 7"/>
          <p:cNvSpPr/>
          <p:nvPr/>
        </p:nvSpPr>
        <p:spPr>
          <a:xfrm>
            <a:off x="5064085" y="25659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Giải Pháp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064085" y="3022640"/>
            <a:ext cx="29385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Áp dụng SMOTE để cân bằng dữ liệu, điều chỉnh tham số K, hoặc thử nghiệm các thuật toán khác.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4731901"/>
            <a:ext cx="3584496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33557" y="4731901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14" name="Text 11"/>
          <p:cNvSpPr/>
          <p:nvPr/>
        </p:nvSpPr>
        <p:spPr>
          <a:xfrm>
            <a:off x="1232773" y="500919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Mục Tiêu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232773" y="5465921"/>
            <a:ext cx="293846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Tăng Recall cho lớp mắc bệnh lên trên 80% để đảm bảo an toàn trong chẩn đoán y tế.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2676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Định Nghĩa Vấn Đề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714149"/>
            <a:ext cx="3584496" cy="2165985"/>
          </a:xfrm>
          <a:prstGeom prst="roundRect">
            <a:avLst>
              <a:gd name="adj" fmla="val 478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Mục Tiêu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26093" y="3432929"/>
            <a:ext cx="30603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Dự đoán khả năng mắc bệnh tiểu đường của cá nhân dựa trên 8 đặc điểm lâm sàng và nhân khẩu học.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2714149"/>
            <a:ext cx="3584615" cy="2165985"/>
          </a:xfrm>
          <a:prstGeom prst="roundRect">
            <a:avLst>
              <a:gd name="adj" fmla="val 478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405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Dữ Liệu Đầu Vào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957405" y="343292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Số lần mang thai, glucose, huyết áp, độ dày da, insulin, BMI, phả hệ tiểu đường, tuổi.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26950"/>
            <a:ext cx="7415927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38900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Kết Quả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26093" y="584573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Outcome: 0 = Không mắc bệnh, 1 = Mắc bệnh tiểu đường.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446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Tổng Quan Dữ Liệu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3485198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768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4608314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Tổng Số Mẫu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065038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Dữ liệu bệnh nhân được thu thập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3485198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9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4608314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Số Cột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438882" y="5065038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8 đặc điểm đầu vào + 1 kết quả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3485198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0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4608314"/>
            <a:ext cx="22662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Giá Trị Thiếu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13728" y="5065038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Không có dữ liệu rỗng hoặc trùng lặp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415647"/>
            <a:ext cx="3023116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Phân Bố Lớp Dữ Liệu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3699629" y="2172533"/>
            <a:ext cx="1859161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65%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1227892"/>
            <a:ext cx="2267307" cy="22673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3579" y="3684032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Không Mắc Bệnh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84979" y="4024074"/>
            <a:ext cx="76886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500 bệnh nhân khỏe mạnh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699629" y="5550694"/>
            <a:ext cx="1859161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35%</a:t>
            </a:r>
            <a:endParaRPr lang="en-US" sz="29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4606052"/>
            <a:ext cx="2267307" cy="22673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3579" y="7062192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Mắc Bệnh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84979" y="7402235"/>
            <a:ext cx="76886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268 bệnh nhân tiểu đường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849916" y="1171218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Nhận Xét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8849916" y="1511260"/>
            <a:ext cx="5002887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Dữ liệu có sự mất cân bằng nhẹ giữa hai lớp, cần xem xét trong quá trình huấn luyện mô hình.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938" y="561618"/>
            <a:ext cx="4271010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Thống Kê Mô Tả Các Đặc Điểm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174938" y="1348502"/>
            <a:ext cx="7766923" cy="1432322"/>
          </a:xfrm>
          <a:prstGeom prst="roundRect">
            <a:avLst>
              <a:gd name="adj" fmla="val 5769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4490" y="1568053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Glucose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394490" y="1931908"/>
            <a:ext cx="732782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Trung bình: 120.9 mg/dLPhạm vi: 0-199 mg/dL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4938" y="2977515"/>
            <a:ext cx="7766923" cy="1432322"/>
          </a:xfrm>
          <a:prstGeom prst="roundRect">
            <a:avLst>
              <a:gd name="adj" fmla="val 5769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4490" y="3197066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BMI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94490" y="3560921"/>
            <a:ext cx="732782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Trung bình: 32.0 kg/m²Phạm vi: 0-67.1 kg/m²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4938" y="4606528"/>
            <a:ext cx="7766923" cy="1432322"/>
          </a:xfrm>
          <a:prstGeom prst="roundRect">
            <a:avLst>
              <a:gd name="adj" fmla="val 5769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4490" y="4826079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Tuổi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394490" y="5189934"/>
            <a:ext cx="732782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Trung bình: 33.2 tuổiPhạm vi: 21-81 tuổi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4938" y="6235541"/>
            <a:ext cx="7766923" cy="1432322"/>
          </a:xfrm>
          <a:prstGeom prst="roundRect">
            <a:avLst>
              <a:gd name="adj" fmla="val 5769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4490" y="6455093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Huyết Áp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94490" y="6818947"/>
            <a:ext cx="732782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Trung bình: 69.1 mmHgPhạm vi: 0-122 mmHg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7187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Phân Tích Tương Quan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349138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Tương Quan Mạnh Nhất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046815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Glucose - Outcome: 0.47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528185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Age - Pregnancies: 0.54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009555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BMI - SkinThickness: 0.39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490924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Insulin - Glucose: 0.33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349138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Nhận Xét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046815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Glucose là yếu tố dự đoán mạnh nhất cho bệnh tiểu đường. Tuổi và số lần mang thai có mối liên hệ chặt chẽ.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9232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Xử Lý Dữ Liệu Ngoại Lệ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247971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868811"/>
            <a:ext cx="3584496" cy="3048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6350437" y="305312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Phát Hiện Outliers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3509843"/>
            <a:ext cx="35844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Sử dụng phương pháp IQR để xác định các giá trị bất thường trong SkinThickness, Insulin, Pregnancies.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181749" y="247971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181749" y="2868811"/>
            <a:ext cx="3584615" cy="3048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0" name="Text 7"/>
          <p:cNvSpPr/>
          <p:nvPr/>
        </p:nvSpPr>
        <p:spPr>
          <a:xfrm>
            <a:off x="10181749" y="305312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Giới Hạn Giá Trị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181749" y="3509843"/>
            <a:ext cx="358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Áp dụng công thức Q1 - 1.5×IQR và Q3 + 1.5×IQR để giới hạn các giá trị ngoại lệ.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50437" y="512695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5516047"/>
            <a:ext cx="7415927" cy="3048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4" name="Text 11"/>
          <p:cNvSpPr/>
          <p:nvPr/>
        </p:nvSpPr>
        <p:spPr>
          <a:xfrm>
            <a:off x="6350437" y="570035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Chuẩn Hóa Dữ Liệu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0437" y="615707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Sử dụng StandardScaler để đưa tất cả đặc điểm về cùng thang đo.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99222"/>
            <a:ext cx="499633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Chuẩn Bị Dữ Liệu Huấn Luyện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38660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263342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Làm Sạch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345293" y="3090148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Loại bỏ dữ liệu trùng lặp và xử lý giá trị thiếu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86786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411468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Biến Đổi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345293" y="4571405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Chuyển đổi nhãn phân lớp và áp dụng One-Hot Encoding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34912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5293" y="559593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Chuẩn Hóa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345293" y="6052661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Áp dụng Min-Max và Standard Normalization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39378"/>
            <a:ext cx="5505926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Kết Quả Đánh Giá Mô Hình KNN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1726763"/>
            <a:ext cx="3584496" cy="2758321"/>
          </a:xfrm>
          <a:prstGeom prst="roundRect">
            <a:avLst>
              <a:gd name="adj" fmla="val 375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126093" y="1988820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CCCC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2192417"/>
            <a:ext cx="333256" cy="333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6093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Độ Chính Xác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126093" y="3432929"/>
            <a:ext cx="30603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77.27%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Hiệu suất tổng thể khá tốt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4695349" y="1726763"/>
            <a:ext cx="3584615" cy="2758321"/>
          </a:xfrm>
          <a:prstGeom prst="roundRect">
            <a:avLst>
              <a:gd name="adj" fmla="val 375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57405" y="1988820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CCCCC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02" y="2150745"/>
            <a:ext cx="333256" cy="416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57405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Recall Thấp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4957405" y="343292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44%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Bỏ sót 56% ca mắc bệnh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864037" y="4731901"/>
            <a:ext cx="7415927" cy="2758321"/>
          </a:xfrm>
          <a:prstGeom prst="roundRect">
            <a:avLst>
              <a:gd name="adj" fmla="val 375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26093" y="499395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CCCCC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690" y="5155883"/>
            <a:ext cx="333256" cy="4166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26093" y="598134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False Negative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1126093" y="6438067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31 ca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Rủi ro cao trong y tế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Patrick Hand</vt:lpstr>
      <vt:lpstr>Patrick Hand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Thị Phương Thanh Nguyễn</dc:creator>
  <cp:lastModifiedBy>Nguyễn Thị Phương Thanh</cp:lastModifiedBy>
  <cp:revision>1</cp:revision>
  <dcterms:created xsi:type="dcterms:W3CDTF">2025-09-29T11:06:19Z</dcterms:created>
  <dcterms:modified xsi:type="dcterms:W3CDTF">2025-09-29T11:07:44Z</dcterms:modified>
</cp:coreProperties>
</file>